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7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7B6621-4A0D-4D61-B705-EC87BC2100AA}" v="94" dt="2022-06-17T10:18:34.391"/>
    <p1510:client id="{8765546F-B80A-41A4-A8D8-49B67BA7965F}" v="206" dt="2022-06-17T14:01:07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ned shah" userId="f07c624b5dd8b873" providerId="Windows Live" clId="Web-{1E7B6621-4A0D-4D61-B705-EC87BC2100AA}"/>
    <pc:docChg chg="addSld modSld">
      <pc:chgData name="juned shah" userId="f07c624b5dd8b873" providerId="Windows Live" clId="Web-{1E7B6621-4A0D-4D61-B705-EC87BC2100AA}" dt="2022-06-17T10:18:34.391" v="73" actId="20577"/>
      <pc:docMkLst>
        <pc:docMk/>
      </pc:docMkLst>
      <pc:sldChg chg="modSp">
        <pc:chgData name="juned shah" userId="f07c624b5dd8b873" providerId="Windows Live" clId="Web-{1E7B6621-4A0D-4D61-B705-EC87BC2100AA}" dt="2022-06-17T10:13:12.165" v="9" actId="20577"/>
        <pc:sldMkLst>
          <pc:docMk/>
          <pc:sldMk cId="128632686" sldId="256"/>
        </pc:sldMkLst>
        <pc:spChg chg="mod">
          <ac:chgData name="juned shah" userId="f07c624b5dd8b873" providerId="Windows Live" clId="Web-{1E7B6621-4A0D-4D61-B705-EC87BC2100AA}" dt="2022-06-17T10:13:05.634" v="5" actId="20577"/>
          <ac:spMkLst>
            <pc:docMk/>
            <pc:sldMk cId="128632686" sldId="256"/>
            <ac:spMk id="2" creationId="{00000000-0000-0000-0000-000000000000}"/>
          </ac:spMkLst>
        </pc:spChg>
        <pc:spChg chg="mod">
          <ac:chgData name="juned shah" userId="f07c624b5dd8b873" providerId="Windows Live" clId="Web-{1E7B6621-4A0D-4D61-B705-EC87BC2100AA}" dt="2022-06-17T10:13:12.165" v="9" actId="20577"/>
          <ac:spMkLst>
            <pc:docMk/>
            <pc:sldMk cId="128632686" sldId="256"/>
            <ac:spMk id="3" creationId="{00000000-0000-0000-0000-000000000000}"/>
          </ac:spMkLst>
        </pc:spChg>
      </pc:sldChg>
      <pc:sldChg chg="modSp new">
        <pc:chgData name="juned shah" userId="f07c624b5dd8b873" providerId="Windows Live" clId="Web-{1E7B6621-4A0D-4D61-B705-EC87BC2100AA}" dt="2022-06-17T10:16:05.700" v="32" actId="20577"/>
        <pc:sldMkLst>
          <pc:docMk/>
          <pc:sldMk cId="4168001348" sldId="257"/>
        </pc:sldMkLst>
        <pc:spChg chg="mod">
          <ac:chgData name="juned shah" userId="f07c624b5dd8b873" providerId="Windows Live" clId="Web-{1E7B6621-4A0D-4D61-B705-EC87BC2100AA}" dt="2022-06-17T10:15:10.074" v="21" actId="20577"/>
          <ac:spMkLst>
            <pc:docMk/>
            <pc:sldMk cId="4168001348" sldId="257"/>
            <ac:spMk id="2" creationId="{19CE26A2-D38E-452B-A582-69B5000E0994}"/>
          </ac:spMkLst>
        </pc:spChg>
        <pc:spChg chg="mod">
          <ac:chgData name="juned shah" userId="f07c624b5dd8b873" providerId="Windows Live" clId="Web-{1E7B6621-4A0D-4D61-B705-EC87BC2100AA}" dt="2022-06-17T10:16:05.700" v="32" actId="20577"/>
          <ac:spMkLst>
            <pc:docMk/>
            <pc:sldMk cId="4168001348" sldId="257"/>
            <ac:spMk id="3" creationId="{F227F3C2-E6D3-5FAF-0E9E-476FD089CD06}"/>
          </ac:spMkLst>
        </pc:spChg>
      </pc:sldChg>
      <pc:sldChg chg="addSp modSp new">
        <pc:chgData name="juned shah" userId="f07c624b5dd8b873" providerId="Windows Live" clId="Web-{1E7B6621-4A0D-4D61-B705-EC87BC2100AA}" dt="2022-06-17T10:17:36.546" v="57" actId="20577"/>
        <pc:sldMkLst>
          <pc:docMk/>
          <pc:sldMk cId="321935691" sldId="258"/>
        </pc:sldMkLst>
        <pc:spChg chg="add mod">
          <ac:chgData name="juned shah" userId="f07c624b5dd8b873" providerId="Windows Live" clId="Web-{1E7B6621-4A0D-4D61-B705-EC87BC2100AA}" dt="2022-06-17T10:17:36.546" v="57" actId="20577"/>
          <ac:spMkLst>
            <pc:docMk/>
            <pc:sldMk cId="321935691" sldId="258"/>
            <ac:spMk id="2" creationId="{00041FFA-AD06-6BCA-76D1-087D17FA2C25}"/>
          </ac:spMkLst>
        </pc:spChg>
      </pc:sldChg>
      <pc:sldChg chg="addSp modSp new">
        <pc:chgData name="juned shah" userId="f07c624b5dd8b873" providerId="Windows Live" clId="Web-{1E7B6621-4A0D-4D61-B705-EC87BC2100AA}" dt="2022-06-17T10:18:34.391" v="73" actId="20577"/>
        <pc:sldMkLst>
          <pc:docMk/>
          <pc:sldMk cId="823756751" sldId="259"/>
        </pc:sldMkLst>
        <pc:spChg chg="add mod">
          <ac:chgData name="juned shah" userId="f07c624b5dd8b873" providerId="Windows Live" clId="Web-{1E7B6621-4A0D-4D61-B705-EC87BC2100AA}" dt="2022-06-17T10:18:34.391" v="73" actId="20577"/>
          <ac:spMkLst>
            <pc:docMk/>
            <pc:sldMk cId="823756751" sldId="259"/>
            <ac:spMk id="2" creationId="{67B77314-8616-D3BE-ADAA-9F4A4A381A9E}"/>
          </ac:spMkLst>
        </pc:spChg>
      </pc:sldChg>
    </pc:docChg>
  </pc:docChgLst>
  <pc:docChgLst>
    <pc:chgData clId="Web-{1E7B6621-4A0D-4D61-B705-EC87BC2100AA}"/>
    <pc:docChg chg="modSld">
      <pc:chgData name="" userId="" providerId="" clId="Web-{1E7B6621-4A0D-4D61-B705-EC87BC2100AA}" dt="2022-06-17T10:12:53.133" v="6" actId="20577"/>
      <pc:docMkLst>
        <pc:docMk/>
      </pc:docMkLst>
      <pc:sldChg chg="modSp">
        <pc:chgData name="" userId="" providerId="" clId="Web-{1E7B6621-4A0D-4D61-B705-EC87BC2100AA}" dt="2022-06-17T10:12:53.133" v="6" actId="20577"/>
        <pc:sldMkLst>
          <pc:docMk/>
          <pc:sldMk cId="128632686" sldId="256"/>
        </pc:sldMkLst>
        <pc:spChg chg="mod">
          <ac:chgData name="" userId="" providerId="" clId="Web-{1E7B6621-4A0D-4D61-B705-EC87BC2100AA}" dt="2022-06-17T10:12:53.133" v="6" actId="20577"/>
          <ac:spMkLst>
            <pc:docMk/>
            <pc:sldMk cId="128632686" sldId="256"/>
            <ac:spMk id="2" creationId="{00000000-0000-0000-0000-000000000000}"/>
          </ac:spMkLst>
        </pc:spChg>
      </pc:sldChg>
    </pc:docChg>
  </pc:docChgLst>
  <pc:docChgLst>
    <pc:chgData name="juned shah" userId="f07c624b5dd8b873" providerId="Windows Live" clId="Web-{8765546F-B80A-41A4-A8D8-49B67BA7965F}"/>
    <pc:docChg chg="addSld modSld">
      <pc:chgData name="juned shah" userId="f07c624b5dd8b873" providerId="Windows Live" clId="Web-{8765546F-B80A-41A4-A8D8-49B67BA7965F}" dt="2022-06-17T14:01:07.750" v="168" actId="14100"/>
      <pc:docMkLst>
        <pc:docMk/>
      </pc:docMkLst>
      <pc:sldChg chg="addSp modSp new mod setBg">
        <pc:chgData name="juned shah" userId="f07c624b5dd8b873" providerId="Windows Live" clId="Web-{8765546F-B80A-41A4-A8D8-49B67BA7965F}" dt="2022-06-17T13:52:11.528" v="4"/>
        <pc:sldMkLst>
          <pc:docMk/>
          <pc:sldMk cId="3645948722" sldId="260"/>
        </pc:sldMkLst>
        <pc:spChg chg="add mod ord">
          <ac:chgData name="juned shah" userId="f07c624b5dd8b873" providerId="Windows Live" clId="Web-{8765546F-B80A-41A4-A8D8-49B67BA7965F}" dt="2022-06-17T13:52:11.528" v="4"/>
          <ac:spMkLst>
            <pc:docMk/>
            <pc:sldMk cId="3645948722" sldId="260"/>
            <ac:spMk id="2" creationId="{1EA956B5-38BC-A2DC-EA95-AD8CFCCA5773}"/>
          </ac:spMkLst>
        </pc:spChg>
        <pc:spChg chg="add">
          <ac:chgData name="juned shah" userId="f07c624b5dd8b873" providerId="Windows Live" clId="Web-{8765546F-B80A-41A4-A8D8-49B67BA7965F}" dt="2022-06-17T13:52:11.528" v="4"/>
          <ac:spMkLst>
            <pc:docMk/>
            <pc:sldMk cId="3645948722" sldId="260"/>
            <ac:spMk id="8" creationId="{F1176DA6-4BBF-42A4-9C94-E6613CCD6B37}"/>
          </ac:spMkLst>
        </pc:spChg>
        <pc:spChg chg="add">
          <ac:chgData name="juned shah" userId="f07c624b5dd8b873" providerId="Windows Live" clId="Web-{8765546F-B80A-41A4-A8D8-49B67BA7965F}" dt="2022-06-17T13:52:11.528" v="4"/>
          <ac:spMkLst>
            <pc:docMk/>
            <pc:sldMk cId="3645948722" sldId="260"/>
            <ac:spMk id="10" creationId="{99AAB0AE-172B-4FB4-80C2-86CD6B824220}"/>
          </ac:spMkLst>
        </pc:spChg>
        <pc:picChg chg="add mod">
          <ac:chgData name="juned shah" userId="f07c624b5dd8b873" providerId="Windows Live" clId="Web-{8765546F-B80A-41A4-A8D8-49B67BA7965F}" dt="2022-06-17T13:52:11.528" v="4"/>
          <ac:picMkLst>
            <pc:docMk/>
            <pc:sldMk cId="3645948722" sldId="260"/>
            <ac:picMk id="3" creationId="{3D7E18D9-6BD4-BEF9-A448-025BC6B814E5}"/>
          </ac:picMkLst>
        </pc:picChg>
      </pc:sldChg>
      <pc:sldChg chg="addSp modSp new">
        <pc:chgData name="juned shah" userId="f07c624b5dd8b873" providerId="Windows Live" clId="Web-{8765546F-B80A-41A4-A8D8-49B67BA7965F}" dt="2022-06-17T13:53:42.237" v="24" actId="14100"/>
        <pc:sldMkLst>
          <pc:docMk/>
          <pc:sldMk cId="2373747542" sldId="261"/>
        </pc:sldMkLst>
        <pc:spChg chg="add mod">
          <ac:chgData name="juned shah" userId="f07c624b5dd8b873" providerId="Windows Live" clId="Web-{8765546F-B80A-41A4-A8D8-49B67BA7965F}" dt="2022-06-17T13:53:42.237" v="24" actId="14100"/>
          <ac:spMkLst>
            <pc:docMk/>
            <pc:sldMk cId="2373747542" sldId="261"/>
            <ac:spMk id="2" creationId="{540C9570-AB26-6CB6-A22B-C9B3EF694DF1}"/>
          </ac:spMkLst>
        </pc:spChg>
      </pc:sldChg>
      <pc:sldChg chg="addSp modSp new mod setBg setClrOvrMap">
        <pc:chgData name="juned shah" userId="f07c624b5dd8b873" providerId="Windows Live" clId="Web-{8765546F-B80A-41A4-A8D8-49B67BA7965F}" dt="2022-06-17T13:55:56.355" v="65" actId="14100"/>
        <pc:sldMkLst>
          <pc:docMk/>
          <pc:sldMk cId="4264722474" sldId="262"/>
        </pc:sldMkLst>
        <pc:spChg chg="add mod">
          <ac:chgData name="juned shah" userId="f07c624b5dd8b873" providerId="Windows Live" clId="Web-{8765546F-B80A-41A4-A8D8-49B67BA7965F}" dt="2022-06-17T13:55:56.355" v="65" actId="14100"/>
          <ac:spMkLst>
            <pc:docMk/>
            <pc:sldMk cId="4264722474" sldId="262"/>
            <ac:spMk id="2" creationId="{A740A2AB-C854-4A8B-F65A-14EA490FD1EB}"/>
          </ac:spMkLst>
        </pc:spChg>
        <pc:spChg chg="add">
          <ac:chgData name="juned shah" userId="f07c624b5dd8b873" providerId="Windows Live" clId="Web-{8765546F-B80A-41A4-A8D8-49B67BA7965F}" dt="2022-06-17T13:55:02.148" v="46"/>
          <ac:spMkLst>
            <pc:docMk/>
            <pc:sldMk cId="4264722474" sldId="262"/>
            <ac:spMk id="7" creationId="{23522FE7-5A29-4EF6-B1EF-2CA55748A772}"/>
          </ac:spMkLst>
        </pc:spChg>
        <pc:spChg chg="add">
          <ac:chgData name="juned shah" userId="f07c624b5dd8b873" providerId="Windows Live" clId="Web-{8765546F-B80A-41A4-A8D8-49B67BA7965F}" dt="2022-06-17T13:55:27.837" v="57"/>
          <ac:spMkLst>
            <pc:docMk/>
            <pc:sldMk cId="4264722474" sldId="262"/>
            <ac:spMk id="15" creationId="{F63C748C-967B-4A7B-A90F-3EDD0F485AC6}"/>
          </ac:spMkLst>
        </pc:spChg>
        <pc:spChg chg="add">
          <ac:chgData name="juned shah" userId="f07c624b5dd8b873" providerId="Windows Live" clId="Web-{8765546F-B80A-41A4-A8D8-49B67BA7965F}" dt="2022-06-17T13:55:27.837" v="57"/>
          <ac:spMkLst>
            <pc:docMk/>
            <pc:sldMk cId="4264722474" sldId="262"/>
            <ac:spMk id="16" creationId="{23522FE7-5A29-4EF6-B1EF-2CA55748A772}"/>
          </ac:spMkLst>
        </pc:spChg>
        <pc:spChg chg="add">
          <ac:chgData name="juned shah" userId="f07c624b5dd8b873" providerId="Windows Live" clId="Web-{8765546F-B80A-41A4-A8D8-49B67BA7965F}" dt="2022-06-17T13:55:27.837" v="57"/>
          <ac:spMkLst>
            <pc:docMk/>
            <pc:sldMk cId="4264722474" sldId="262"/>
            <ac:spMk id="17" creationId="{C0143637-4934-44E4-B909-BAF1E7B27972}"/>
          </ac:spMkLst>
        </pc:spChg>
        <pc:picChg chg="add">
          <ac:chgData name="juned shah" userId="f07c624b5dd8b873" providerId="Windows Live" clId="Web-{8765546F-B80A-41A4-A8D8-49B67BA7965F}" dt="2022-06-17T13:55:02.148" v="46"/>
          <ac:picMkLst>
            <pc:docMk/>
            <pc:sldMk cId="4264722474" sldId="262"/>
            <ac:picMk id="9" creationId="{C2192E09-EBC7-416C-B887-DFF915D7F43D}"/>
          </ac:picMkLst>
        </pc:picChg>
        <pc:picChg chg="add">
          <ac:chgData name="juned shah" userId="f07c624b5dd8b873" providerId="Windows Live" clId="Web-{8765546F-B80A-41A4-A8D8-49B67BA7965F}" dt="2022-06-17T13:55:27.837" v="57"/>
          <ac:picMkLst>
            <pc:docMk/>
            <pc:sldMk cId="4264722474" sldId="262"/>
            <ac:picMk id="18" creationId="{C2192E09-EBC7-416C-B887-DFF915D7F43D}"/>
          </ac:picMkLst>
        </pc:picChg>
        <pc:cxnChg chg="add">
          <ac:chgData name="juned shah" userId="f07c624b5dd8b873" providerId="Windows Live" clId="Web-{8765546F-B80A-41A4-A8D8-49B67BA7965F}" dt="2022-06-17T13:55:02.148" v="46"/>
          <ac:cxnSpMkLst>
            <pc:docMk/>
            <pc:sldMk cId="4264722474" sldId="262"/>
            <ac:cxnSpMk id="11" creationId="{2924498D-E084-44BE-A196-CFCE35564350}"/>
          </ac:cxnSpMkLst>
        </pc:cxnChg>
        <pc:cxnChg chg="add">
          <ac:chgData name="juned shah" userId="f07c624b5dd8b873" providerId="Windows Live" clId="Web-{8765546F-B80A-41A4-A8D8-49B67BA7965F}" dt="2022-06-17T13:55:02.148" v="46"/>
          <ac:cxnSpMkLst>
            <pc:docMk/>
            <pc:sldMk cId="4264722474" sldId="262"/>
            <ac:cxnSpMk id="13" creationId="{14C12901-9FCC-461E-A64A-89B4791235E9}"/>
          </ac:cxnSpMkLst>
        </pc:cxnChg>
        <pc:cxnChg chg="add">
          <ac:chgData name="juned shah" userId="f07c624b5dd8b873" providerId="Windows Live" clId="Web-{8765546F-B80A-41A4-A8D8-49B67BA7965F}" dt="2022-06-17T13:55:27.837" v="57"/>
          <ac:cxnSpMkLst>
            <pc:docMk/>
            <pc:sldMk cId="4264722474" sldId="262"/>
            <ac:cxnSpMk id="19" creationId="{2924498D-E084-44BE-A196-CFCE35564350}"/>
          </ac:cxnSpMkLst>
        </pc:cxnChg>
        <pc:cxnChg chg="add">
          <ac:chgData name="juned shah" userId="f07c624b5dd8b873" providerId="Windows Live" clId="Web-{8765546F-B80A-41A4-A8D8-49B67BA7965F}" dt="2022-06-17T13:55:27.837" v="57"/>
          <ac:cxnSpMkLst>
            <pc:docMk/>
            <pc:sldMk cId="4264722474" sldId="262"/>
            <ac:cxnSpMk id="20" creationId="{14C12901-9FCC-461E-A64A-89B4791235E9}"/>
          </ac:cxnSpMkLst>
        </pc:cxnChg>
      </pc:sldChg>
      <pc:sldChg chg="addSp modSp new">
        <pc:chgData name="juned shah" userId="f07c624b5dd8b873" providerId="Windows Live" clId="Web-{8765546F-B80A-41A4-A8D8-49B67BA7965F}" dt="2022-06-17T14:00:38.029" v="152" actId="20577"/>
        <pc:sldMkLst>
          <pc:docMk/>
          <pc:sldMk cId="2342712869" sldId="263"/>
        </pc:sldMkLst>
        <pc:spChg chg="add mod">
          <ac:chgData name="juned shah" userId="f07c624b5dd8b873" providerId="Windows Live" clId="Web-{8765546F-B80A-41A4-A8D8-49B67BA7965F}" dt="2022-06-17T14:00:38.029" v="152" actId="20577"/>
          <ac:spMkLst>
            <pc:docMk/>
            <pc:sldMk cId="2342712869" sldId="263"/>
            <ac:spMk id="2" creationId="{3CD995EF-C801-17E5-2F81-D8AA040D32B4}"/>
          </ac:spMkLst>
        </pc:spChg>
      </pc:sldChg>
      <pc:sldChg chg="addSp modSp new">
        <pc:chgData name="juned shah" userId="f07c624b5dd8b873" providerId="Windows Live" clId="Web-{8765546F-B80A-41A4-A8D8-49B67BA7965F}" dt="2022-06-17T13:59:47.948" v="137" actId="20577"/>
        <pc:sldMkLst>
          <pc:docMk/>
          <pc:sldMk cId="3503459015" sldId="264"/>
        </pc:sldMkLst>
        <pc:spChg chg="add mod">
          <ac:chgData name="juned shah" userId="f07c624b5dd8b873" providerId="Windows Live" clId="Web-{8765546F-B80A-41A4-A8D8-49B67BA7965F}" dt="2022-06-17T13:59:47.948" v="137" actId="20577"/>
          <ac:spMkLst>
            <pc:docMk/>
            <pc:sldMk cId="3503459015" sldId="264"/>
            <ac:spMk id="2" creationId="{633C8326-EB69-0127-31CF-92690EAD430C}"/>
          </ac:spMkLst>
        </pc:spChg>
      </pc:sldChg>
      <pc:sldChg chg="addSp modSp new">
        <pc:chgData name="juned shah" userId="f07c624b5dd8b873" providerId="Windows Live" clId="Web-{8765546F-B80A-41A4-A8D8-49B67BA7965F}" dt="2022-06-17T13:58:32.662" v="119" actId="20577"/>
        <pc:sldMkLst>
          <pc:docMk/>
          <pc:sldMk cId="3523318100" sldId="265"/>
        </pc:sldMkLst>
        <pc:spChg chg="add mod">
          <ac:chgData name="juned shah" userId="f07c624b5dd8b873" providerId="Windows Live" clId="Web-{8765546F-B80A-41A4-A8D8-49B67BA7965F}" dt="2022-06-17T13:58:32.662" v="119" actId="20577"/>
          <ac:spMkLst>
            <pc:docMk/>
            <pc:sldMk cId="3523318100" sldId="265"/>
            <ac:spMk id="2" creationId="{1CC7013B-0218-3780-D6F2-40A27D4E6A99}"/>
          </ac:spMkLst>
        </pc:spChg>
      </pc:sldChg>
      <pc:sldChg chg="addSp modSp new">
        <pc:chgData name="juned shah" userId="f07c624b5dd8b873" providerId="Windows Live" clId="Web-{8765546F-B80A-41A4-A8D8-49B67BA7965F}" dt="2022-06-17T13:58:56.835" v="130" actId="14100"/>
        <pc:sldMkLst>
          <pc:docMk/>
          <pc:sldMk cId="1693462595" sldId="266"/>
        </pc:sldMkLst>
        <pc:spChg chg="add mod">
          <ac:chgData name="juned shah" userId="f07c624b5dd8b873" providerId="Windows Live" clId="Web-{8765546F-B80A-41A4-A8D8-49B67BA7965F}" dt="2022-06-17T13:58:56.835" v="130" actId="14100"/>
          <ac:spMkLst>
            <pc:docMk/>
            <pc:sldMk cId="1693462595" sldId="266"/>
            <ac:spMk id="2" creationId="{3C1EB0FF-3BDE-39E9-902F-C123DFED38D5}"/>
          </ac:spMkLst>
        </pc:spChg>
      </pc:sldChg>
      <pc:sldChg chg="addSp modSp new">
        <pc:chgData name="juned shah" userId="f07c624b5dd8b873" providerId="Windows Live" clId="Web-{8765546F-B80A-41A4-A8D8-49B67BA7965F}" dt="2022-06-17T14:00:17.418" v="148" actId="14100"/>
        <pc:sldMkLst>
          <pc:docMk/>
          <pc:sldMk cId="168982677" sldId="267"/>
        </pc:sldMkLst>
        <pc:spChg chg="add mod">
          <ac:chgData name="juned shah" userId="f07c624b5dd8b873" providerId="Windows Live" clId="Web-{8765546F-B80A-41A4-A8D8-49B67BA7965F}" dt="2022-06-17T14:00:17.418" v="148" actId="14100"/>
          <ac:spMkLst>
            <pc:docMk/>
            <pc:sldMk cId="168982677" sldId="267"/>
            <ac:spMk id="2" creationId="{ACE4A275-000B-9FA4-65C8-7AF0B0C46BA9}"/>
          </ac:spMkLst>
        </pc:spChg>
      </pc:sldChg>
      <pc:sldChg chg="addSp modSp new">
        <pc:chgData name="juned shah" userId="f07c624b5dd8b873" providerId="Windows Live" clId="Web-{8765546F-B80A-41A4-A8D8-49B67BA7965F}" dt="2022-06-17T14:01:07.750" v="168" actId="14100"/>
        <pc:sldMkLst>
          <pc:docMk/>
          <pc:sldMk cId="982387298" sldId="268"/>
        </pc:sldMkLst>
        <pc:spChg chg="add mod">
          <ac:chgData name="juned shah" userId="f07c624b5dd8b873" providerId="Windows Live" clId="Web-{8765546F-B80A-41A4-A8D8-49B67BA7965F}" dt="2022-06-17T14:01:07.750" v="168" actId="14100"/>
          <ac:spMkLst>
            <pc:docMk/>
            <pc:sldMk cId="982387298" sldId="268"/>
            <ac:spMk id="2" creationId="{737ADD63-F40C-697D-62C9-2E7A4B837DF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TRANSFORMATION OF EQUATIONS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91440" rIns="91440" bIns="91440" rtlCol="0" anchor="t">
            <a:normAutofit/>
          </a:bodyPr>
          <a:lstStyle/>
          <a:p>
            <a:r>
              <a:rPr lang="en-US" dirty="0"/>
              <a:t>CHAPTER 4</a:t>
            </a:r>
          </a:p>
        </p:txBody>
      </p:sp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E26A2-D38E-452B-A582-69B5000E0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7F3C2-E6D3-5FAF-0E9E-476FD089C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Transformation of equations</a:t>
            </a:r>
            <a:endParaRPr lang="en-US" sz="2800"/>
          </a:p>
          <a:p>
            <a:r>
              <a:rPr lang="en-US" sz="2800" dirty="0">
                <a:ea typeface="+mn-lt"/>
                <a:cs typeface="+mn-lt"/>
              </a:rPr>
              <a:t>To transform any equations know the relation between the roots and the required roots and apply the transformation </a:t>
            </a:r>
            <a:br>
              <a:rPr lang="en-US" sz="2800" dirty="0">
                <a:ea typeface="+mn-lt"/>
                <a:cs typeface="+mn-lt"/>
              </a:rPr>
            </a:br>
            <a:r>
              <a:rPr lang="en-US" sz="2800" dirty="0">
                <a:ea typeface="+mn-lt"/>
                <a:cs typeface="+mn-lt"/>
              </a:rPr>
              <a:t>for </a:t>
            </a:r>
            <a:r>
              <a:rPr lang="en-US" sz="2800" dirty="0" err="1">
                <a:ea typeface="+mn-lt"/>
                <a:cs typeface="+mn-lt"/>
              </a:rPr>
              <a:t>ex:to</a:t>
            </a:r>
            <a:r>
              <a:rPr lang="en-US" sz="2800" dirty="0">
                <a:ea typeface="+mn-lt"/>
                <a:cs typeface="+mn-lt"/>
              </a:rPr>
              <a:t> get the equation which has roots reciprocal of the given equation replace x with 1/x. </a:t>
            </a:r>
            <a:br>
              <a:rPr lang="en-US" sz="2800" dirty="0">
                <a:ea typeface="+mn-lt"/>
                <a:cs typeface="+mn-lt"/>
              </a:rPr>
            </a:br>
            <a:endParaRPr lang="en-US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800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041FFA-AD06-6BCA-76D1-087D17FA2C25}"/>
              </a:ext>
            </a:extLst>
          </p:cNvPr>
          <p:cNvSpPr txBox="1"/>
          <p:nvPr/>
        </p:nvSpPr>
        <p:spPr>
          <a:xfrm>
            <a:off x="483080" y="209910"/>
            <a:ext cx="10938293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Transformation of equations 1</a:t>
            </a:r>
            <a:endParaRPr lang="en-US" sz="2400"/>
          </a:p>
          <a:p>
            <a:endParaRPr lang="en-US" sz="2400" b="1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1. Transformation of an equation into another equation whose roots are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reciprocals of the roots of a given equation we replace x→1/x</a:t>
            </a:r>
          </a:p>
          <a:p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2. Transformation of an equation into another equation whose roots are negative of the roots of a given equation we replace x→−x</a:t>
            </a:r>
          </a:p>
          <a:p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3. Transformation of an equation into another equation whose roots are square of the roots of a given equation we replace </a:t>
            </a:r>
            <a:r>
              <a:rPr lang="en-US" sz="2400" dirty="0" err="1">
                <a:ea typeface="+mn-lt"/>
                <a:cs typeface="+mn-lt"/>
              </a:rPr>
              <a:t>x→x</a:t>
            </a:r>
          </a:p>
          <a:p>
            <a:r>
              <a:rPr lang="en-US" sz="2400" dirty="0">
                <a:ea typeface="+mn-lt"/>
                <a:cs typeface="+mn-lt"/>
              </a:rPr>
              <a:t> 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4.Transformation of an equation into another equation whose roots are cubes of the roots of a given equation we replace x→3x </a:t>
            </a:r>
            <a:br>
              <a:rPr lang="en-US" sz="2400" dirty="0">
                <a:ea typeface="+mn-lt"/>
                <a:cs typeface="+mn-lt"/>
              </a:rPr>
            </a:br>
            <a:endParaRPr lang="en-US" sz="24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935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B77314-8616-D3BE-ADAA-9F4A4A381A9E}"/>
              </a:ext>
            </a:extLst>
          </p:cNvPr>
          <p:cNvSpPr txBox="1"/>
          <p:nvPr/>
        </p:nvSpPr>
        <p:spPr>
          <a:xfrm>
            <a:off x="540589" y="310551"/>
            <a:ext cx="1151338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Eliminating terms</a:t>
            </a:r>
            <a:endParaRPr lang="en-US" sz="2400"/>
          </a:p>
          <a:p>
            <a:r>
              <a:rPr lang="en-US" sz="2400" dirty="0">
                <a:ea typeface="+mn-lt"/>
                <a:cs typeface="+mn-lt"/>
              </a:rPr>
              <a:t>Given a term to eliminate from the given polynomial a relation is to be developed so that the term gets eliminated ,once the relation is ready ,use transformation to get that term eliminated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23756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F89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Diagram&#10;&#10;Description automatically generated">
            <a:extLst>
              <a:ext uri="{FF2B5EF4-FFF2-40B4-BE49-F238E27FC236}">
                <a16:creationId xmlns:a16="http://schemas.microsoft.com/office/drawing/2014/main" id="{3D7E18D9-6BD4-BEF9-A448-025BC6B81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8" cy="55710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A956B5-38BC-A2DC-EA95-AD8CFCCA5773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94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0C9570-AB26-6CB6-A22B-C9B3EF694DF1}"/>
              </a:ext>
            </a:extLst>
          </p:cNvPr>
          <p:cNvSpPr txBox="1"/>
          <p:nvPr/>
        </p:nvSpPr>
        <p:spPr>
          <a:xfrm>
            <a:off x="209910" y="123646"/>
            <a:ext cx="12117236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ea typeface="+mn-lt"/>
                <a:cs typeface="+mn-lt"/>
              </a:rPr>
              <a:t> Transformation of an equation into another equation whose roots are reciprocals of the roots of a given equation</a:t>
            </a:r>
          </a:p>
          <a:p>
            <a:endParaRPr lang="en-US" sz="2400" b="1" dirty="0"/>
          </a:p>
          <a:p>
            <a:r>
              <a:rPr lang="en-US" sz="2400" dirty="0">
                <a:ea typeface="+mn-lt"/>
                <a:cs typeface="+mn-lt"/>
              </a:rPr>
              <a:t>Let   f(x)= a</a:t>
            </a:r>
            <a:r>
              <a:rPr lang="en-US" sz="2400" baseline="-25000" dirty="0">
                <a:ea typeface="+mn-lt"/>
                <a:cs typeface="+mn-lt"/>
              </a:rPr>
              <a:t>0</a:t>
            </a:r>
            <a:r>
              <a:rPr lang="en-US" sz="2400" dirty="0">
                <a:ea typeface="+mn-lt"/>
                <a:cs typeface="+mn-lt"/>
              </a:rPr>
              <a:t>x</a:t>
            </a:r>
            <a:r>
              <a:rPr lang="en-US" sz="2400" baseline="30000" dirty="0">
                <a:ea typeface="+mn-lt"/>
                <a:cs typeface="+mn-lt"/>
              </a:rPr>
              <a:t>n  </a:t>
            </a:r>
            <a:r>
              <a:rPr lang="en-US" sz="2400" dirty="0">
                <a:ea typeface="+mn-lt"/>
                <a:cs typeface="+mn-lt"/>
              </a:rPr>
              <a:t>+a</a:t>
            </a:r>
            <a:r>
              <a:rPr lang="en-US" sz="2400" baseline="-25000" dirty="0">
                <a:ea typeface="+mn-lt"/>
                <a:cs typeface="+mn-lt"/>
              </a:rPr>
              <a:t>1</a:t>
            </a:r>
            <a:r>
              <a:rPr lang="en-US" sz="2400" dirty="0">
                <a:ea typeface="+mn-lt"/>
                <a:cs typeface="+mn-lt"/>
              </a:rPr>
              <a:t>x</a:t>
            </a:r>
            <a:r>
              <a:rPr lang="en-US" sz="2400" baseline="30000" dirty="0">
                <a:ea typeface="+mn-lt"/>
                <a:cs typeface="+mn-lt"/>
              </a:rPr>
              <a:t>n-1  </a:t>
            </a:r>
            <a:r>
              <a:rPr lang="en-US" sz="2400" dirty="0">
                <a:ea typeface="+mn-lt"/>
                <a:cs typeface="+mn-lt"/>
              </a:rPr>
              <a:t>+a</a:t>
            </a:r>
            <a:r>
              <a:rPr lang="en-US" sz="2400" baseline="-25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x</a:t>
            </a:r>
            <a:r>
              <a:rPr lang="en-US" sz="2400" baseline="30000" dirty="0">
                <a:ea typeface="+mn-lt"/>
                <a:cs typeface="+mn-lt"/>
              </a:rPr>
              <a:t>n-2</a:t>
            </a:r>
            <a:r>
              <a:rPr lang="en-US" sz="2400" dirty="0">
                <a:ea typeface="+mn-lt"/>
                <a:cs typeface="+mn-lt"/>
              </a:rPr>
              <a:t> +...+a</a:t>
            </a:r>
            <a:r>
              <a:rPr lang="en-US" sz="2400" baseline="-25000" dirty="0">
                <a:ea typeface="+mn-lt"/>
                <a:cs typeface="+mn-lt"/>
              </a:rPr>
              <a:t>n-1</a:t>
            </a:r>
            <a:r>
              <a:rPr lang="en-US" sz="2400" dirty="0">
                <a:ea typeface="+mn-lt"/>
                <a:cs typeface="+mn-lt"/>
              </a:rPr>
              <a:t>x + a</a:t>
            </a:r>
            <a:r>
              <a:rPr lang="en-US" sz="2400" baseline="-25000" dirty="0">
                <a:ea typeface="+mn-lt"/>
                <a:cs typeface="+mn-lt"/>
              </a:rPr>
              <a:t>n</a:t>
            </a:r>
            <a:r>
              <a:rPr lang="en-US" sz="2400" dirty="0">
                <a:ea typeface="+mn-lt"/>
                <a:cs typeface="+mn-lt"/>
              </a:rPr>
              <a:t> =0       be the given equation. Then, y=1/x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x=1/y</a:t>
            </a:r>
            <a:br>
              <a:rPr lang="en-US" sz="2400" dirty="0">
                <a:ea typeface="+mn-lt"/>
                <a:cs typeface="+mn-lt"/>
              </a:rPr>
            </a:b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Putting x=1/y in the equation , we get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      a</a:t>
            </a:r>
            <a:r>
              <a:rPr lang="en-US" sz="2400" baseline="-25000" dirty="0">
                <a:ea typeface="+mn-lt"/>
                <a:cs typeface="+mn-lt"/>
              </a:rPr>
              <a:t>0</a:t>
            </a:r>
            <a:r>
              <a:rPr lang="en-US" sz="2400" dirty="0">
                <a:ea typeface="+mn-lt"/>
                <a:cs typeface="+mn-lt"/>
              </a:rPr>
              <a:t>/</a:t>
            </a:r>
            <a:r>
              <a:rPr lang="en-US" sz="2400" err="1">
                <a:ea typeface="+mn-lt"/>
                <a:cs typeface="+mn-lt"/>
              </a:rPr>
              <a:t>y</a:t>
            </a:r>
            <a:r>
              <a:rPr lang="en-US" sz="2400" baseline="30000" err="1">
                <a:ea typeface="+mn-lt"/>
                <a:cs typeface="+mn-lt"/>
              </a:rPr>
              <a:t>n</a:t>
            </a:r>
            <a:r>
              <a:rPr lang="en-US" sz="2400" baseline="30000" dirty="0">
                <a:ea typeface="+mn-lt"/>
                <a:cs typeface="+mn-lt"/>
              </a:rPr>
              <a:t>  </a:t>
            </a:r>
            <a:r>
              <a:rPr lang="en-US" sz="2400" dirty="0">
                <a:ea typeface="+mn-lt"/>
                <a:cs typeface="+mn-lt"/>
              </a:rPr>
              <a:t>+a</a:t>
            </a:r>
            <a:r>
              <a:rPr lang="en-US" sz="2400" baseline="-25000" dirty="0">
                <a:ea typeface="+mn-lt"/>
                <a:cs typeface="+mn-lt"/>
              </a:rPr>
              <a:t>1/</a:t>
            </a:r>
            <a:r>
              <a:rPr lang="en-US" sz="2400" dirty="0">
                <a:ea typeface="+mn-lt"/>
                <a:cs typeface="+mn-lt"/>
              </a:rPr>
              <a:t>y</a:t>
            </a:r>
            <a:r>
              <a:rPr lang="en-US" sz="2400" baseline="30000" dirty="0">
                <a:ea typeface="+mn-lt"/>
                <a:cs typeface="+mn-lt"/>
              </a:rPr>
              <a:t>n-1  </a:t>
            </a:r>
            <a:r>
              <a:rPr lang="en-US" sz="2400" dirty="0">
                <a:ea typeface="+mn-lt"/>
                <a:cs typeface="+mn-lt"/>
              </a:rPr>
              <a:t>+a</a:t>
            </a:r>
            <a:r>
              <a:rPr lang="en-US" sz="2400" baseline="-25000" dirty="0">
                <a:ea typeface="+mn-lt"/>
                <a:cs typeface="+mn-lt"/>
              </a:rPr>
              <a:t>2/</a:t>
            </a:r>
            <a:r>
              <a:rPr lang="en-US" sz="2400" dirty="0">
                <a:ea typeface="+mn-lt"/>
                <a:cs typeface="+mn-lt"/>
              </a:rPr>
              <a:t>y</a:t>
            </a:r>
            <a:r>
              <a:rPr lang="en-US" sz="2400" baseline="30000" dirty="0">
                <a:ea typeface="+mn-lt"/>
                <a:cs typeface="+mn-lt"/>
              </a:rPr>
              <a:t>n-2</a:t>
            </a:r>
            <a:r>
              <a:rPr lang="en-US" sz="2400" dirty="0">
                <a:ea typeface="+mn-lt"/>
                <a:cs typeface="+mn-lt"/>
              </a:rPr>
              <a:t> +...+a</a:t>
            </a:r>
            <a:r>
              <a:rPr lang="en-US" sz="2400" baseline="-25000" dirty="0">
                <a:ea typeface="+mn-lt"/>
                <a:cs typeface="+mn-lt"/>
              </a:rPr>
              <a:t>n-1/</a:t>
            </a:r>
            <a:r>
              <a:rPr lang="en-US" sz="2400" dirty="0">
                <a:ea typeface="+mn-lt"/>
                <a:cs typeface="+mn-lt"/>
              </a:rPr>
              <a:t>y + a</a:t>
            </a:r>
            <a:r>
              <a:rPr lang="en-US" sz="2400" baseline="-25000" dirty="0">
                <a:ea typeface="+mn-lt"/>
                <a:cs typeface="+mn-lt"/>
              </a:rPr>
              <a:t>n</a:t>
            </a:r>
            <a:r>
              <a:rPr lang="en-US" sz="2400" dirty="0">
                <a:ea typeface="+mn-lt"/>
                <a:cs typeface="+mn-lt"/>
              </a:rPr>
              <a:t> =0 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 </a:t>
            </a:r>
            <a:r>
              <a:rPr lang="en-US" sz="2400" dirty="0" err="1">
                <a:ea typeface="+mn-lt"/>
                <a:cs typeface="+mn-lt"/>
              </a:rPr>
              <a:t>a</a:t>
            </a:r>
            <a:r>
              <a:rPr lang="en-US" sz="2400" baseline="-25000" dirty="0" err="1">
                <a:ea typeface="+mn-lt"/>
                <a:cs typeface="+mn-lt"/>
              </a:rPr>
              <a:t>n</a:t>
            </a:r>
            <a:r>
              <a:rPr lang="en-US" sz="2400" dirty="0" err="1">
                <a:ea typeface="+mn-lt"/>
                <a:cs typeface="+mn-lt"/>
              </a:rPr>
              <a:t>y</a:t>
            </a:r>
            <a:r>
              <a:rPr lang="en-US" sz="2400" baseline="30000" dirty="0" err="1">
                <a:ea typeface="+mn-lt"/>
                <a:cs typeface="+mn-lt"/>
              </a:rPr>
              <a:t>n</a:t>
            </a:r>
            <a:r>
              <a:rPr lang="en-US" sz="2400" baseline="30000" dirty="0">
                <a:ea typeface="+mn-lt"/>
                <a:cs typeface="+mn-lt"/>
              </a:rPr>
              <a:t>  </a:t>
            </a:r>
            <a:r>
              <a:rPr lang="en-US" sz="2400" dirty="0">
                <a:ea typeface="+mn-lt"/>
                <a:cs typeface="+mn-lt"/>
              </a:rPr>
              <a:t>+a</a:t>
            </a:r>
            <a:r>
              <a:rPr lang="en-US" sz="2400" baseline="-25000" dirty="0">
                <a:ea typeface="+mn-lt"/>
                <a:cs typeface="+mn-lt"/>
              </a:rPr>
              <a:t>n-1</a:t>
            </a:r>
            <a:r>
              <a:rPr lang="en-US" sz="2400" dirty="0">
                <a:ea typeface="+mn-lt"/>
                <a:cs typeface="+mn-lt"/>
              </a:rPr>
              <a:t>y</a:t>
            </a:r>
            <a:r>
              <a:rPr lang="en-US" sz="2400" baseline="30000" dirty="0">
                <a:ea typeface="+mn-lt"/>
                <a:cs typeface="+mn-lt"/>
              </a:rPr>
              <a:t>n-1  </a:t>
            </a:r>
            <a:r>
              <a:rPr lang="en-US" sz="2400" dirty="0">
                <a:ea typeface="+mn-lt"/>
                <a:cs typeface="+mn-lt"/>
              </a:rPr>
              <a:t>+a</a:t>
            </a:r>
            <a:r>
              <a:rPr lang="en-US" sz="2400" baseline="-25000" dirty="0">
                <a:ea typeface="+mn-lt"/>
                <a:cs typeface="+mn-lt"/>
              </a:rPr>
              <a:t>n-2</a:t>
            </a:r>
            <a:r>
              <a:rPr lang="en-US" sz="2400" dirty="0">
                <a:ea typeface="+mn-lt"/>
                <a:cs typeface="+mn-lt"/>
              </a:rPr>
              <a:t>y</a:t>
            </a:r>
            <a:r>
              <a:rPr lang="en-US" sz="2400" baseline="30000" dirty="0">
                <a:ea typeface="+mn-lt"/>
                <a:cs typeface="+mn-lt"/>
              </a:rPr>
              <a:t>n-2</a:t>
            </a:r>
            <a:r>
              <a:rPr lang="en-US" sz="2400" dirty="0">
                <a:ea typeface="+mn-lt"/>
                <a:cs typeface="+mn-lt"/>
              </a:rPr>
              <a:t> +...+a</a:t>
            </a:r>
            <a:r>
              <a:rPr lang="en-US" sz="2400" baseline="-25000" dirty="0">
                <a:ea typeface="+mn-lt"/>
                <a:cs typeface="+mn-lt"/>
              </a:rPr>
              <a:t>1</a:t>
            </a:r>
            <a:r>
              <a:rPr lang="en-US" sz="2400" dirty="0">
                <a:ea typeface="+mn-lt"/>
                <a:cs typeface="+mn-lt"/>
              </a:rPr>
              <a:t>y + a</a:t>
            </a:r>
            <a:r>
              <a:rPr lang="en-US" sz="2400" baseline="-25000" dirty="0">
                <a:ea typeface="+mn-lt"/>
                <a:cs typeface="+mn-lt"/>
              </a:rPr>
              <a:t>0</a:t>
            </a:r>
            <a:r>
              <a:rPr lang="en-US" sz="2400" dirty="0">
                <a:ea typeface="+mn-lt"/>
                <a:cs typeface="+mn-lt"/>
              </a:rPr>
              <a:t> =0    </a:t>
            </a:r>
            <a:br>
              <a:rPr lang="en-US" sz="2400" dirty="0">
                <a:ea typeface="+mn-lt"/>
                <a:cs typeface="+mn-lt"/>
              </a:rPr>
            </a:b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This is the required equation.</a:t>
            </a:r>
            <a:br>
              <a:rPr lang="en-US" sz="2400" dirty="0">
                <a:ea typeface="+mn-lt"/>
                <a:cs typeface="+mn-lt"/>
              </a:rPr>
            </a:b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Conclusion: To obtain an equation whose roots are reciprocals of the roots of a given equation, replace x by 1/x in the given equation.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73747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" name="Picture 8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9" name="Straight Connector 10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2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740A2AB-C854-4A8B-F65A-14EA490FD1EB}"/>
              </a:ext>
            </a:extLst>
          </p:cNvPr>
          <p:cNvSpPr txBox="1"/>
          <p:nvPr/>
        </p:nvSpPr>
        <p:spPr>
          <a:xfrm>
            <a:off x="3986727" y="3625"/>
            <a:ext cx="8435844" cy="612416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i="1" dirty="0"/>
              <a:t>Illustrative example:</a:t>
            </a:r>
            <a:br>
              <a:rPr lang="en-US" sz="1600" i="1" dirty="0"/>
            </a:br>
            <a:r>
              <a:rPr lang="en-US" sz="1600" i="1" dirty="0"/>
              <a:t>Find the condition that the roots of the equation x</a:t>
            </a:r>
            <a:r>
              <a:rPr lang="en-US" sz="1600" baseline="30000" dirty="0"/>
              <a:t>3</a:t>
            </a:r>
            <a:r>
              <a:rPr lang="en-US" sz="1600" dirty="0"/>
              <a:t> -px</a:t>
            </a:r>
            <a:r>
              <a:rPr lang="en-US" sz="1600" baseline="30000" dirty="0"/>
              <a:t>2</a:t>
            </a:r>
            <a:r>
              <a:rPr lang="en-US" sz="1600" dirty="0"/>
              <a:t> +</a:t>
            </a:r>
            <a:r>
              <a:rPr lang="en-US" sz="1600" dirty="0" err="1"/>
              <a:t>qx</a:t>
            </a:r>
            <a:r>
              <a:rPr lang="en-US" sz="1600" dirty="0"/>
              <a:t> -r =0 be in H.P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b="1" dirty="0"/>
              <a:t>Solution:</a:t>
            </a:r>
            <a:br>
              <a:rPr lang="en-US" sz="1600" b="1" dirty="0"/>
            </a:br>
            <a:r>
              <a:rPr lang="en-US" sz="1600" b="1" dirty="0"/>
              <a:t>The equation whose roots are reciprocals of the roots of the given equation is given by     </a:t>
            </a:r>
            <a:br>
              <a:rPr lang="en-US" sz="1600" b="1" dirty="0"/>
            </a:br>
            <a:br>
              <a:rPr lang="en-US" sz="1600" b="1" dirty="0"/>
            </a:br>
            <a:r>
              <a:rPr lang="en-US" sz="1600" b="1" dirty="0"/>
              <a:t>    1/x</a:t>
            </a:r>
            <a:r>
              <a:rPr lang="en-US" sz="1600" baseline="30000" dirty="0"/>
              <a:t>3</a:t>
            </a:r>
            <a:r>
              <a:rPr lang="en-US" sz="1600" dirty="0"/>
              <a:t> -p/x</a:t>
            </a:r>
            <a:r>
              <a:rPr lang="en-US" sz="1600" baseline="30000" dirty="0"/>
              <a:t>2</a:t>
            </a:r>
            <a:r>
              <a:rPr lang="en-US" sz="1600" dirty="0"/>
              <a:t> +q/x -r =0</a:t>
            </a:r>
            <a:br>
              <a:rPr lang="en-US" sz="1600" dirty="0"/>
            </a:br>
            <a:r>
              <a:rPr lang="en-US" sz="1600" dirty="0"/>
              <a:t>or, rx</a:t>
            </a:r>
            <a:r>
              <a:rPr lang="en-US" sz="1600" baseline="30000" dirty="0"/>
              <a:t>3</a:t>
            </a:r>
            <a:r>
              <a:rPr lang="en-US" sz="1600" dirty="0"/>
              <a:t> -qx</a:t>
            </a:r>
            <a:r>
              <a:rPr lang="en-US" sz="1600" baseline="30000" dirty="0"/>
              <a:t>2</a:t>
            </a:r>
            <a:r>
              <a:rPr lang="en-US" sz="1600" dirty="0"/>
              <a:t> +</a:t>
            </a:r>
            <a:r>
              <a:rPr lang="en-US" sz="1600" err="1"/>
              <a:t>px</a:t>
            </a:r>
            <a:r>
              <a:rPr lang="en-US" sz="1600" dirty="0"/>
              <a:t> -1 =0       .....1</a:t>
            </a:r>
            <a:br>
              <a:rPr lang="en-US" sz="1600" dirty="0"/>
            </a:br>
            <a:r>
              <a:rPr lang="en-US" sz="1600" dirty="0"/>
              <a:t>Since the roots of the given equation are in H.P , the roots of this equation are in A.P.</a:t>
            </a:r>
            <a:br>
              <a:rPr lang="en-US" sz="1600" dirty="0"/>
            </a:br>
            <a:r>
              <a:rPr lang="en-US" sz="1600" dirty="0"/>
              <a:t>Let the roots be a-d, a, </a:t>
            </a:r>
            <a:r>
              <a:rPr lang="en-US" sz="1600" err="1"/>
              <a:t>a+d</a:t>
            </a:r>
            <a:br>
              <a:rPr lang="en-US" sz="1600" dirty="0"/>
            </a:br>
            <a:r>
              <a:rPr lang="en-US" sz="1600" dirty="0"/>
              <a:t>Then,</a:t>
            </a:r>
            <a:br>
              <a:rPr lang="en-US" sz="1600" dirty="0"/>
            </a:br>
            <a:r>
              <a:rPr lang="en-US" sz="1600" dirty="0"/>
              <a:t>(a-d) + a + (</a:t>
            </a:r>
            <a:r>
              <a:rPr lang="en-US" sz="1600" dirty="0" err="1"/>
              <a:t>a+d</a:t>
            </a:r>
            <a:r>
              <a:rPr lang="en-US" sz="1600" dirty="0"/>
              <a:t>) = -(-q/r)</a:t>
            </a:r>
            <a:br>
              <a:rPr lang="en-US" sz="1600" dirty="0"/>
            </a:br>
            <a:r>
              <a:rPr lang="en-US" sz="1600" dirty="0"/>
              <a:t>or, 3a=q/r</a:t>
            </a:r>
            <a:br>
              <a:rPr lang="en-US" sz="1600" dirty="0"/>
            </a:br>
            <a:r>
              <a:rPr lang="en-US" sz="1600" dirty="0"/>
              <a:t>or, a=q/3r</a:t>
            </a:r>
            <a:br>
              <a:rPr lang="en-US" sz="1600" dirty="0"/>
            </a:br>
            <a:r>
              <a:rPr lang="en-US" sz="1600" dirty="0"/>
              <a:t> </a:t>
            </a:r>
            <a:br>
              <a:rPr lang="en-US" sz="1600" dirty="0"/>
            </a:br>
            <a:r>
              <a:rPr lang="en-US" sz="1600" dirty="0"/>
              <a:t>Since a is a root of 1., so   r</a:t>
            </a:r>
            <a:r>
              <a:rPr lang="en-US" sz="1600" baseline="30000" dirty="0"/>
              <a:t> </a:t>
            </a:r>
            <a:r>
              <a:rPr lang="en-US" sz="1600" dirty="0"/>
              <a:t>a</a:t>
            </a:r>
            <a:r>
              <a:rPr lang="en-US" sz="1600" baseline="30000" dirty="0"/>
              <a:t>3</a:t>
            </a:r>
            <a:r>
              <a:rPr lang="en-US" sz="1600" dirty="0"/>
              <a:t> -qa</a:t>
            </a:r>
            <a:r>
              <a:rPr lang="en-US" sz="1600" baseline="30000" dirty="0"/>
              <a:t>2</a:t>
            </a:r>
            <a:r>
              <a:rPr lang="en-US" sz="1600" dirty="0"/>
              <a:t> +pa -1 =0</a:t>
            </a:r>
            <a:br>
              <a:rPr lang="en-US" sz="1600" dirty="0"/>
            </a:br>
            <a:r>
              <a:rPr lang="en-US" sz="1600" dirty="0"/>
              <a:t>or, r(q/3r)</a:t>
            </a:r>
            <a:r>
              <a:rPr lang="en-US" sz="1600" baseline="30000" dirty="0"/>
              <a:t>3</a:t>
            </a:r>
            <a:r>
              <a:rPr lang="en-US" sz="1600" dirty="0"/>
              <a:t> -q(q/3r)</a:t>
            </a:r>
            <a:r>
              <a:rPr lang="en-US" sz="1600" baseline="30000" dirty="0"/>
              <a:t>2</a:t>
            </a:r>
            <a:r>
              <a:rPr lang="en-US" sz="1600" dirty="0"/>
              <a:t> +p(q/3r) -1 =0</a:t>
            </a:r>
            <a:br>
              <a:rPr lang="en-US" sz="1600" dirty="0"/>
            </a:br>
            <a:r>
              <a:rPr lang="en-US" sz="1600" dirty="0"/>
              <a:t>or, (q</a:t>
            </a:r>
            <a:r>
              <a:rPr lang="en-US" sz="1600" baseline="30000" dirty="0"/>
              <a:t>3</a:t>
            </a:r>
            <a:r>
              <a:rPr lang="en-US" sz="1600" dirty="0"/>
              <a:t> /27r</a:t>
            </a:r>
            <a:r>
              <a:rPr lang="en-US" sz="1600" baseline="30000" dirty="0"/>
              <a:t>2)</a:t>
            </a:r>
            <a:r>
              <a:rPr lang="en-US" sz="1600" dirty="0"/>
              <a:t> -(q</a:t>
            </a:r>
            <a:r>
              <a:rPr lang="en-US" sz="1600" baseline="30000" dirty="0"/>
              <a:t>3</a:t>
            </a:r>
            <a:r>
              <a:rPr lang="en-US" sz="1600" dirty="0"/>
              <a:t> /9r</a:t>
            </a:r>
            <a:r>
              <a:rPr lang="en-US" sz="1600" baseline="30000" dirty="0"/>
              <a:t>2)  </a:t>
            </a:r>
            <a:r>
              <a:rPr lang="en-US" sz="1600" dirty="0"/>
              <a:t>+(</a:t>
            </a:r>
            <a:r>
              <a:rPr lang="en-US" sz="1600" dirty="0" err="1"/>
              <a:t>pq</a:t>
            </a:r>
            <a:r>
              <a:rPr lang="en-US" sz="1600" dirty="0"/>
              <a:t>/3r) -1=0</a:t>
            </a:r>
            <a:br>
              <a:rPr lang="en-US" sz="1600" dirty="0"/>
            </a:br>
            <a:r>
              <a:rPr lang="en-US" sz="1600" dirty="0"/>
              <a:t>or, q</a:t>
            </a:r>
            <a:r>
              <a:rPr lang="en-US" sz="1600" baseline="30000" dirty="0"/>
              <a:t>3</a:t>
            </a:r>
            <a:r>
              <a:rPr lang="en-US" sz="1600" dirty="0"/>
              <a:t> -3q</a:t>
            </a:r>
            <a:r>
              <a:rPr lang="en-US" sz="1600" baseline="30000" dirty="0"/>
              <a:t>2</a:t>
            </a:r>
            <a:r>
              <a:rPr lang="en-US" sz="1600" dirty="0"/>
              <a:t> +9pqr -27r</a:t>
            </a:r>
            <a:r>
              <a:rPr lang="en-US" sz="1600" baseline="30000" dirty="0"/>
              <a:t>2</a:t>
            </a:r>
            <a:r>
              <a:rPr lang="en-US" sz="1600" dirty="0"/>
              <a:t> =0</a:t>
            </a:r>
            <a:br>
              <a:rPr lang="en-US" sz="1600" dirty="0"/>
            </a:br>
            <a:r>
              <a:rPr lang="en-US" sz="1600" dirty="0"/>
              <a:t>or, 27r</a:t>
            </a:r>
            <a:r>
              <a:rPr lang="en-US" sz="1600" baseline="30000" dirty="0"/>
              <a:t>2</a:t>
            </a:r>
            <a:r>
              <a:rPr lang="en-US" sz="1600" dirty="0"/>
              <a:t> -9pqr +2q</a:t>
            </a:r>
            <a:r>
              <a:rPr lang="en-US" sz="1600" baseline="30000" dirty="0"/>
              <a:t>3</a:t>
            </a:r>
            <a:br>
              <a:rPr lang="en-US" sz="1600" baseline="30000" dirty="0"/>
            </a:br>
            <a:br>
              <a:rPr lang="en-US" sz="1600" baseline="30000" dirty="0"/>
            </a:br>
            <a:r>
              <a:rPr lang="en-US" sz="1600" baseline="30000" dirty="0"/>
              <a:t>This is the required condition.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64722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D995EF-C801-17E5-2F81-D8AA040D32B4}"/>
              </a:ext>
            </a:extLst>
          </p:cNvPr>
          <p:cNvSpPr txBox="1"/>
          <p:nvPr/>
        </p:nvSpPr>
        <p:spPr>
          <a:xfrm>
            <a:off x="94891" y="51759"/>
            <a:ext cx="11944709" cy="61247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ea typeface="+mn-lt"/>
                <a:cs typeface="+mn-lt"/>
              </a:rPr>
              <a:t>2. Transformation of an equation into another equation whose roots are negative of the roots of a given equation</a:t>
            </a:r>
            <a:br>
              <a:rPr lang="en-US" sz="2800" b="1" dirty="0">
                <a:ea typeface="+mn-lt"/>
                <a:cs typeface="+mn-lt"/>
              </a:rPr>
            </a:br>
            <a:endParaRPr lang="en-US" sz="2800" b="1" dirty="0">
              <a:ea typeface="+mn-lt"/>
              <a:cs typeface="+mn-lt"/>
            </a:endParaRPr>
          </a:p>
          <a:p>
            <a:r>
              <a:rPr lang="en-US" sz="2800" dirty="0">
                <a:ea typeface="+mn-lt"/>
                <a:cs typeface="+mn-lt"/>
              </a:rPr>
              <a:t>Let   f(x)= a</a:t>
            </a:r>
            <a:r>
              <a:rPr lang="en-US" sz="2800" baseline="-25000" dirty="0">
                <a:ea typeface="+mn-lt"/>
                <a:cs typeface="+mn-lt"/>
              </a:rPr>
              <a:t>0</a:t>
            </a:r>
            <a:r>
              <a:rPr lang="en-US" sz="2800" dirty="0">
                <a:ea typeface="+mn-lt"/>
                <a:cs typeface="+mn-lt"/>
              </a:rPr>
              <a:t>x</a:t>
            </a:r>
            <a:r>
              <a:rPr lang="en-US" sz="2800" baseline="30000" dirty="0">
                <a:ea typeface="+mn-lt"/>
                <a:cs typeface="+mn-lt"/>
              </a:rPr>
              <a:t>n  </a:t>
            </a:r>
            <a:r>
              <a:rPr lang="en-US" sz="2800" dirty="0">
                <a:ea typeface="+mn-lt"/>
                <a:cs typeface="+mn-lt"/>
              </a:rPr>
              <a:t>+a</a:t>
            </a:r>
            <a:r>
              <a:rPr lang="en-US" sz="2800" baseline="-25000" dirty="0">
                <a:ea typeface="+mn-lt"/>
                <a:cs typeface="+mn-lt"/>
              </a:rPr>
              <a:t>1</a:t>
            </a:r>
            <a:r>
              <a:rPr lang="en-US" sz="2800" dirty="0">
                <a:ea typeface="+mn-lt"/>
                <a:cs typeface="+mn-lt"/>
              </a:rPr>
              <a:t>x</a:t>
            </a:r>
            <a:r>
              <a:rPr lang="en-US" sz="2800" baseline="30000" dirty="0">
                <a:ea typeface="+mn-lt"/>
                <a:cs typeface="+mn-lt"/>
              </a:rPr>
              <a:t>n-1  </a:t>
            </a:r>
            <a:r>
              <a:rPr lang="en-US" sz="2800" dirty="0">
                <a:ea typeface="+mn-lt"/>
                <a:cs typeface="+mn-lt"/>
              </a:rPr>
              <a:t>+a</a:t>
            </a:r>
            <a:r>
              <a:rPr lang="en-US" sz="2800" baseline="-25000" dirty="0">
                <a:ea typeface="+mn-lt"/>
                <a:cs typeface="+mn-lt"/>
              </a:rPr>
              <a:t>2</a:t>
            </a:r>
            <a:r>
              <a:rPr lang="en-US" sz="2800" dirty="0">
                <a:ea typeface="+mn-lt"/>
                <a:cs typeface="+mn-lt"/>
              </a:rPr>
              <a:t>x</a:t>
            </a:r>
            <a:r>
              <a:rPr lang="en-US" sz="2800" baseline="30000" dirty="0">
                <a:ea typeface="+mn-lt"/>
                <a:cs typeface="+mn-lt"/>
              </a:rPr>
              <a:t>n-2</a:t>
            </a:r>
            <a:r>
              <a:rPr lang="en-US" sz="2800" dirty="0">
                <a:ea typeface="+mn-lt"/>
                <a:cs typeface="+mn-lt"/>
              </a:rPr>
              <a:t> +...+a</a:t>
            </a:r>
            <a:r>
              <a:rPr lang="en-US" sz="2800" baseline="-25000" dirty="0">
                <a:ea typeface="+mn-lt"/>
                <a:cs typeface="+mn-lt"/>
              </a:rPr>
              <a:t>n-1</a:t>
            </a:r>
            <a:r>
              <a:rPr lang="en-US" sz="2800" dirty="0">
                <a:ea typeface="+mn-lt"/>
                <a:cs typeface="+mn-lt"/>
              </a:rPr>
              <a:t>x + a</a:t>
            </a:r>
            <a:r>
              <a:rPr lang="en-US" sz="2800" baseline="-25000" dirty="0">
                <a:ea typeface="+mn-lt"/>
                <a:cs typeface="+mn-lt"/>
              </a:rPr>
              <a:t>n</a:t>
            </a:r>
            <a:r>
              <a:rPr lang="en-US" sz="2800" dirty="0">
                <a:ea typeface="+mn-lt"/>
                <a:cs typeface="+mn-lt"/>
              </a:rPr>
              <a:t> =0       be the given equation.</a:t>
            </a:r>
            <a:br>
              <a:rPr lang="en-US" sz="2800" dirty="0">
                <a:ea typeface="+mn-lt"/>
                <a:cs typeface="+mn-lt"/>
              </a:rPr>
            </a:br>
            <a:br>
              <a:rPr lang="en-US" sz="2800" dirty="0">
                <a:ea typeface="+mn-lt"/>
                <a:cs typeface="+mn-lt"/>
              </a:rPr>
            </a:br>
            <a:r>
              <a:rPr lang="en-US" sz="2800" dirty="0">
                <a:ea typeface="+mn-lt"/>
                <a:cs typeface="+mn-lt"/>
              </a:rPr>
              <a:t>Let x be a root of the given equation and y be a root of the transformed equation.</a:t>
            </a:r>
            <a:br>
              <a:rPr lang="en-US" sz="2800" dirty="0">
                <a:ea typeface="+mn-lt"/>
                <a:cs typeface="+mn-lt"/>
              </a:rPr>
            </a:br>
            <a:r>
              <a:rPr lang="en-US" sz="2800" dirty="0">
                <a:ea typeface="+mn-lt"/>
                <a:cs typeface="+mn-lt"/>
              </a:rPr>
              <a:t>Then,</a:t>
            </a:r>
            <a:br>
              <a:rPr lang="en-US" sz="2800" dirty="0">
                <a:ea typeface="+mn-lt"/>
                <a:cs typeface="+mn-lt"/>
              </a:rPr>
            </a:br>
            <a:r>
              <a:rPr lang="en-US" sz="2800" dirty="0">
                <a:ea typeface="+mn-lt"/>
                <a:cs typeface="+mn-lt"/>
              </a:rPr>
              <a:t>y=-x</a:t>
            </a:r>
            <a:br>
              <a:rPr lang="en-US" sz="2800" dirty="0">
                <a:ea typeface="+mn-lt"/>
                <a:cs typeface="+mn-lt"/>
              </a:rPr>
            </a:br>
            <a:r>
              <a:rPr lang="en-US" sz="2800" dirty="0">
                <a:ea typeface="+mn-lt"/>
                <a:cs typeface="+mn-lt"/>
              </a:rPr>
              <a:t>or, x=-y</a:t>
            </a:r>
            <a:br>
              <a:rPr lang="en-US" sz="2800" dirty="0">
                <a:ea typeface="+mn-lt"/>
                <a:cs typeface="+mn-lt"/>
              </a:rPr>
            </a:br>
            <a:br>
              <a:rPr lang="en-US" sz="2800" dirty="0">
                <a:ea typeface="+mn-lt"/>
                <a:cs typeface="+mn-lt"/>
              </a:rPr>
            </a:br>
            <a:r>
              <a:rPr lang="en-US" sz="2800" dirty="0">
                <a:ea typeface="+mn-lt"/>
                <a:cs typeface="+mn-lt"/>
              </a:rPr>
              <a:t>Thus the transformed equation is obtained by putting x=-y in f(x)=0.</a:t>
            </a:r>
            <a:br>
              <a:rPr lang="en-US" sz="2800" dirty="0">
                <a:ea typeface="+mn-lt"/>
                <a:cs typeface="+mn-lt"/>
              </a:rPr>
            </a:br>
            <a:r>
              <a:rPr lang="en-US" sz="2800" dirty="0">
                <a:ea typeface="+mn-lt"/>
                <a:cs typeface="+mn-lt"/>
              </a:rPr>
              <a:t>So the transformed equation is f(-y)=0</a:t>
            </a:r>
          </a:p>
          <a:p>
            <a:endParaRPr lang="en-US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2712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7ADD63-F40C-697D-62C9-2E7A4B837DFA}"/>
              </a:ext>
            </a:extLst>
          </p:cNvPr>
          <p:cNvSpPr txBox="1"/>
          <p:nvPr/>
        </p:nvSpPr>
        <p:spPr>
          <a:xfrm>
            <a:off x="1101306" y="468702"/>
            <a:ext cx="10751388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i="1" dirty="0">
                <a:ea typeface="+mn-lt"/>
                <a:cs typeface="+mn-lt"/>
              </a:rPr>
              <a:t>Illustrative example:</a:t>
            </a:r>
            <a:br>
              <a:rPr lang="en-US" sz="3200" i="1" dirty="0">
                <a:ea typeface="+mn-lt"/>
                <a:cs typeface="+mn-lt"/>
              </a:rPr>
            </a:br>
            <a:r>
              <a:rPr lang="en-US" sz="3200" i="1" dirty="0">
                <a:ea typeface="+mn-lt"/>
                <a:cs typeface="+mn-lt"/>
              </a:rPr>
              <a:t>Find the equation whose roots are negative of the roots of the equation</a:t>
            </a:r>
            <a:br>
              <a:rPr lang="en-US" sz="3200" i="1" dirty="0">
                <a:ea typeface="+mn-lt"/>
                <a:cs typeface="+mn-lt"/>
              </a:rPr>
            </a:br>
            <a:r>
              <a:rPr lang="en-US" sz="3200" i="1" dirty="0">
                <a:ea typeface="+mn-lt"/>
                <a:cs typeface="+mn-lt"/>
              </a:rPr>
              <a:t>x</a:t>
            </a:r>
            <a:r>
              <a:rPr lang="en-US" sz="3200" dirty="0">
                <a:ea typeface="+mn-lt"/>
                <a:cs typeface="+mn-lt"/>
              </a:rPr>
              <a:t>3 -3x2 +x+1=0</a:t>
            </a:r>
            <a:br>
              <a:rPr lang="en-US" sz="3200" dirty="0">
                <a:ea typeface="+mn-lt"/>
                <a:cs typeface="+mn-lt"/>
              </a:rPr>
            </a:br>
            <a:br>
              <a:rPr lang="en-US" sz="3200" dirty="0">
                <a:ea typeface="+mn-lt"/>
                <a:cs typeface="+mn-lt"/>
              </a:rPr>
            </a:br>
            <a:r>
              <a:rPr lang="en-US" sz="3200" dirty="0">
                <a:ea typeface="+mn-lt"/>
                <a:cs typeface="+mn-lt"/>
              </a:rPr>
              <a:t>Solution:</a:t>
            </a:r>
            <a:br>
              <a:rPr lang="en-US" sz="3200" dirty="0">
                <a:ea typeface="+mn-lt"/>
                <a:cs typeface="+mn-lt"/>
              </a:rPr>
            </a:br>
            <a:r>
              <a:rPr lang="en-US" sz="3200" dirty="0">
                <a:ea typeface="+mn-lt"/>
                <a:cs typeface="+mn-lt"/>
              </a:rPr>
              <a:t>Putting x=-x in the equation, we get</a:t>
            </a:r>
            <a:br>
              <a:rPr lang="en-US" sz="3200" dirty="0">
                <a:ea typeface="+mn-lt"/>
                <a:cs typeface="+mn-lt"/>
              </a:rPr>
            </a:br>
            <a:r>
              <a:rPr lang="en-US" sz="3200" dirty="0">
                <a:ea typeface="+mn-lt"/>
                <a:cs typeface="+mn-lt"/>
              </a:rPr>
              <a:t>-x3 -3x2 -x+1=0</a:t>
            </a:r>
            <a:br>
              <a:rPr lang="en-US" sz="3200" dirty="0">
                <a:ea typeface="+mn-lt"/>
                <a:cs typeface="+mn-lt"/>
              </a:rPr>
            </a:br>
            <a:r>
              <a:rPr lang="en-US" sz="3200" dirty="0">
                <a:ea typeface="+mn-lt"/>
                <a:cs typeface="+mn-lt"/>
              </a:rPr>
              <a:t>or,x3 +3x2 +x-1=0</a:t>
            </a:r>
            <a:br>
              <a:rPr lang="en-US" sz="3200" dirty="0">
                <a:ea typeface="+mn-lt"/>
                <a:cs typeface="+mn-lt"/>
              </a:rPr>
            </a:br>
            <a:endParaRPr lang="en-US" sz="3200" dirty="0">
              <a:ea typeface="+mn-lt"/>
              <a:cs typeface="+mn-lt"/>
            </a:endParaRP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2387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3C8326-EB69-0127-31CF-92690EAD430C}"/>
              </a:ext>
            </a:extLst>
          </p:cNvPr>
          <p:cNvSpPr txBox="1"/>
          <p:nvPr/>
        </p:nvSpPr>
        <p:spPr>
          <a:xfrm>
            <a:off x="-120769" y="-163901"/>
            <a:ext cx="12318520" cy="39908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</a:rPr>
              <a:t>3</a:t>
            </a:r>
            <a:r>
              <a:rPr lang="en-US" sz="2800" b="1" dirty="0">
                <a:ea typeface="+mn-lt"/>
                <a:cs typeface="+mn-lt"/>
              </a:rPr>
              <a:t>. Transformation of an equation into another equation whose roots are square of the roots of a given equation</a:t>
            </a:r>
            <a:br>
              <a:rPr lang="en-US" sz="2800" b="1" dirty="0">
                <a:ea typeface="+mn-lt"/>
                <a:cs typeface="+mn-lt"/>
              </a:rPr>
            </a:br>
            <a:br>
              <a:rPr lang="en-US" sz="2800" b="1" dirty="0">
                <a:ea typeface="+mn-lt"/>
                <a:cs typeface="+mn-lt"/>
              </a:rPr>
            </a:br>
            <a:r>
              <a:rPr lang="en-US" sz="2800" b="1" dirty="0">
                <a:ea typeface="+mn-lt"/>
                <a:cs typeface="+mn-lt"/>
              </a:rPr>
              <a:t>Let x be a root of the given equation and y be the root of the transformed equation.</a:t>
            </a:r>
            <a:br>
              <a:rPr lang="en-US" sz="2800" b="1" dirty="0">
                <a:ea typeface="+mn-lt"/>
                <a:cs typeface="+mn-lt"/>
              </a:rPr>
            </a:br>
            <a:r>
              <a:rPr lang="en-US" sz="2800" b="1" dirty="0">
                <a:ea typeface="+mn-lt"/>
                <a:cs typeface="+mn-lt"/>
              </a:rPr>
              <a:t>Then,</a:t>
            </a:r>
            <a:br>
              <a:rPr lang="en-US" sz="2800" b="1" dirty="0">
                <a:ea typeface="+mn-lt"/>
                <a:cs typeface="+mn-lt"/>
              </a:rPr>
            </a:br>
            <a:r>
              <a:rPr lang="en-US" sz="2800" b="1" dirty="0">
                <a:ea typeface="+mn-lt"/>
                <a:cs typeface="+mn-lt"/>
              </a:rPr>
              <a:t>y=x</a:t>
            </a:r>
            <a:r>
              <a:rPr lang="en-US" sz="2800" baseline="30000" dirty="0">
                <a:ea typeface="+mn-lt"/>
                <a:cs typeface="+mn-lt"/>
              </a:rPr>
              <a:t>2</a:t>
            </a:r>
            <a:br>
              <a:rPr lang="en-US" sz="2800" baseline="30000" dirty="0">
                <a:ea typeface="+mn-lt"/>
                <a:cs typeface="+mn-lt"/>
              </a:rPr>
            </a:br>
            <a:r>
              <a:rPr lang="en-US" sz="2800" baseline="30000" dirty="0">
                <a:ea typeface="+mn-lt"/>
                <a:cs typeface="+mn-lt"/>
              </a:rPr>
              <a:t>or, x= √y</a:t>
            </a:r>
            <a:br>
              <a:rPr lang="en-US" sz="2800" baseline="30000" dirty="0">
                <a:ea typeface="+mn-lt"/>
                <a:cs typeface="+mn-lt"/>
              </a:rPr>
            </a:br>
            <a:br>
              <a:rPr lang="en-US" sz="2800" baseline="30000" dirty="0">
                <a:ea typeface="+mn-lt"/>
                <a:cs typeface="+mn-lt"/>
              </a:rPr>
            </a:b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50345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E4A275-000B-9FA4-65C8-7AF0B0C46BA9}"/>
              </a:ext>
            </a:extLst>
          </p:cNvPr>
          <p:cNvSpPr txBox="1"/>
          <p:nvPr/>
        </p:nvSpPr>
        <p:spPr>
          <a:xfrm>
            <a:off x="540589" y="540589"/>
            <a:ext cx="11585275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Illustrative example: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Form an equation whose roots are square of the roots of the equation :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x3 -2x2 +3x +1 =0</a:t>
            </a:r>
          </a:p>
          <a:p>
            <a:r>
              <a:rPr lang="en-US" sz="2400" b="1" dirty="0">
                <a:ea typeface="+mn-lt"/>
                <a:cs typeface="+mn-lt"/>
              </a:rPr>
              <a:t>Solution:</a:t>
            </a:r>
            <a:br>
              <a:rPr lang="en-US" sz="2400" b="1" dirty="0">
                <a:ea typeface="+mn-lt"/>
                <a:cs typeface="+mn-lt"/>
              </a:rPr>
            </a:br>
            <a:r>
              <a:rPr lang="en-US" sz="2400" b="1" dirty="0">
                <a:ea typeface="+mn-lt"/>
                <a:cs typeface="+mn-lt"/>
              </a:rPr>
              <a:t>Replace x by √x in the given equation , we get</a:t>
            </a:r>
            <a:br>
              <a:rPr lang="en-US" sz="2400" b="1" dirty="0">
                <a:ea typeface="+mn-lt"/>
                <a:cs typeface="+mn-lt"/>
              </a:rPr>
            </a:br>
            <a:r>
              <a:rPr lang="en-US" sz="2400" b="1" dirty="0">
                <a:ea typeface="+mn-lt"/>
                <a:cs typeface="+mn-lt"/>
              </a:rPr>
              <a:t>(√x)</a:t>
            </a:r>
            <a:r>
              <a:rPr lang="en-US" sz="2400" dirty="0">
                <a:ea typeface="+mn-lt"/>
                <a:cs typeface="+mn-lt"/>
              </a:rPr>
              <a:t>3 -2x +3√x +1 =0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 </a:t>
            </a:r>
            <a:r>
              <a:rPr lang="en-US" sz="2400" dirty="0" err="1">
                <a:ea typeface="+mn-lt"/>
                <a:cs typeface="+mn-lt"/>
              </a:rPr>
              <a:t>x√x</a:t>
            </a:r>
            <a:r>
              <a:rPr lang="en-US" sz="2400" dirty="0">
                <a:ea typeface="+mn-lt"/>
                <a:cs typeface="+mn-lt"/>
              </a:rPr>
              <a:t> -2x +3√x +1 =0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√x(x+3) = 2x-1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x(x+3)2 = (2x-1)2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x(x2 +6x +9) = (4x2 +1-4x)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x3 + 6x2 +9x = 4x2 +1-4x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x3 + 6x2 +9x -4x2 -1+4x =0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x3 + 2x2 +13x  -1 =0</a:t>
            </a:r>
          </a:p>
          <a:p>
            <a:pPr algn="l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982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C7013B-0218-3780-D6F2-40A27D4E6A99}"/>
              </a:ext>
            </a:extLst>
          </p:cNvPr>
          <p:cNvSpPr txBox="1"/>
          <p:nvPr/>
        </p:nvSpPr>
        <p:spPr>
          <a:xfrm>
            <a:off x="253042" y="8627"/>
            <a:ext cx="7214558" cy="55502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ea typeface="+mn-lt"/>
                <a:cs typeface="+mn-lt"/>
              </a:rPr>
              <a:t>4.Transformation of an equation into another equation whose roots are cubes of the roots of a given equation</a:t>
            </a:r>
            <a:br>
              <a:rPr lang="en-US" sz="2800" b="1" dirty="0">
                <a:ea typeface="+mn-lt"/>
                <a:cs typeface="+mn-lt"/>
              </a:rPr>
            </a:br>
            <a:br>
              <a:rPr lang="en-US" sz="2800" b="1" dirty="0">
                <a:ea typeface="+mn-lt"/>
                <a:cs typeface="+mn-lt"/>
              </a:rPr>
            </a:br>
            <a:r>
              <a:rPr lang="en-US" sz="2800" b="1" dirty="0">
                <a:ea typeface="+mn-lt"/>
                <a:cs typeface="+mn-lt"/>
              </a:rPr>
              <a:t>Let x be a root of the given equation and y be the root of the transformed equation.</a:t>
            </a:r>
            <a:br>
              <a:rPr lang="en-US" sz="2800" b="1" dirty="0">
                <a:ea typeface="+mn-lt"/>
                <a:cs typeface="+mn-lt"/>
              </a:rPr>
            </a:br>
            <a:r>
              <a:rPr lang="en-US" sz="2800" b="1" dirty="0">
                <a:ea typeface="+mn-lt"/>
                <a:cs typeface="+mn-lt"/>
              </a:rPr>
              <a:t>Then,</a:t>
            </a:r>
            <a:br>
              <a:rPr lang="en-US" sz="2800" b="1" dirty="0">
                <a:ea typeface="+mn-lt"/>
                <a:cs typeface="+mn-lt"/>
              </a:rPr>
            </a:br>
            <a:r>
              <a:rPr lang="en-US" sz="2800" b="1" dirty="0">
                <a:ea typeface="+mn-lt"/>
                <a:cs typeface="+mn-lt"/>
              </a:rPr>
              <a:t>     y=x</a:t>
            </a:r>
            <a:r>
              <a:rPr lang="en-US" sz="2800" baseline="30000" dirty="0">
                <a:ea typeface="+mn-lt"/>
                <a:cs typeface="+mn-lt"/>
              </a:rPr>
              <a:t>3</a:t>
            </a:r>
            <a:br>
              <a:rPr lang="en-US" sz="2800" baseline="30000" dirty="0">
                <a:ea typeface="+mn-lt"/>
                <a:cs typeface="+mn-lt"/>
              </a:rPr>
            </a:br>
            <a:r>
              <a:rPr lang="en-US" sz="2800" baseline="30000" dirty="0">
                <a:ea typeface="+mn-lt"/>
                <a:cs typeface="+mn-lt"/>
              </a:rPr>
              <a:t>or, x=y1/3</a:t>
            </a:r>
            <a:br>
              <a:rPr lang="en-US" sz="2800" baseline="30000" dirty="0">
                <a:ea typeface="+mn-lt"/>
                <a:cs typeface="+mn-lt"/>
              </a:rPr>
            </a:br>
            <a:br>
              <a:rPr lang="en-US" sz="2800" baseline="30000" dirty="0">
                <a:ea typeface="+mn-lt"/>
                <a:cs typeface="+mn-lt"/>
              </a:rPr>
            </a:br>
            <a:r>
              <a:rPr lang="en-US" sz="2800" baseline="30000" dirty="0">
                <a:ea typeface="+mn-lt"/>
                <a:cs typeface="+mn-lt"/>
              </a:rPr>
              <a:t>Thus, an equation whose roots are cubes of the roots of a given equation is obtained by</a:t>
            </a:r>
            <a:br>
              <a:rPr lang="en-US" sz="2800" baseline="30000" dirty="0">
                <a:ea typeface="+mn-lt"/>
                <a:cs typeface="+mn-lt"/>
              </a:rPr>
            </a:br>
            <a:r>
              <a:rPr lang="en-US" sz="2800" baseline="30000" dirty="0">
                <a:ea typeface="+mn-lt"/>
                <a:cs typeface="+mn-lt"/>
              </a:rPr>
              <a:t>replacing x by x1/3</a:t>
            </a:r>
            <a:r>
              <a:rPr lang="en-US" sz="2800" dirty="0">
                <a:ea typeface="+mn-lt"/>
                <a:cs typeface="+mn-lt"/>
              </a:rPr>
              <a:t> in the given equation.</a:t>
            </a:r>
          </a:p>
        </p:txBody>
      </p:sp>
    </p:spTree>
    <p:extLst>
      <p:ext uri="{BB962C8B-B14F-4D97-AF65-F5344CB8AC3E}">
        <p14:creationId xmlns:p14="http://schemas.microsoft.com/office/powerpoint/2010/main" val="3523318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1EB0FF-3BDE-39E9-902F-C123DFED38D5}"/>
              </a:ext>
            </a:extLst>
          </p:cNvPr>
          <p:cNvSpPr txBox="1"/>
          <p:nvPr/>
        </p:nvSpPr>
        <p:spPr>
          <a:xfrm>
            <a:off x="310551" y="152400"/>
            <a:ext cx="11369615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i="1" dirty="0">
                <a:ea typeface="+mn-lt"/>
                <a:cs typeface="+mn-lt"/>
              </a:rPr>
              <a:t>Illustrative example:</a:t>
            </a:r>
            <a:br>
              <a:rPr lang="en-US" sz="2400" i="1" dirty="0">
                <a:ea typeface="+mn-lt"/>
                <a:cs typeface="+mn-lt"/>
              </a:rPr>
            </a:br>
            <a:r>
              <a:rPr lang="en-US" sz="2400" i="1" dirty="0">
                <a:ea typeface="+mn-lt"/>
                <a:cs typeface="+mn-lt"/>
              </a:rPr>
              <a:t>Form an equation whose roots are cubes of the roots of equation</a:t>
            </a:r>
            <a:br>
              <a:rPr lang="en-US" sz="2400" i="1" dirty="0">
                <a:ea typeface="+mn-lt"/>
                <a:cs typeface="+mn-lt"/>
              </a:rPr>
            </a:br>
            <a:r>
              <a:rPr lang="en-US" sz="2400" i="1" dirty="0">
                <a:ea typeface="+mn-lt"/>
                <a:cs typeface="+mn-lt"/>
              </a:rPr>
              <a:t>ax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+ bx</a:t>
            </a:r>
            <a:r>
              <a:rPr lang="en-US" sz="2400" baseline="30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 +cx  +d =0</a:t>
            </a:r>
            <a:br>
              <a:rPr lang="en-US" sz="2400" dirty="0">
                <a:ea typeface="+mn-lt"/>
                <a:cs typeface="+mn-lt"/>
              </a:rPr>
            </a:b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solution: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 Replacing x by  x</a:t>
            </a:r>
            <a:r>
              <a:rPr lang="en-US" sz="2400" baseline="30000" dirty="0">
                <a:ea typeface="+mn-lt"/>
                <a:cs typeface="+mn-lt"/>
              </a:rPr>
              <a:t>1/3</a:t>
            </a:r>
            <a:r>
              <a:rPr lang="en-US" sz="2400" dirty="0">
                <a:ea typeface="+mn-lt"/>
                <a:cs typeface="+mn-lt"/>
              </a:rPr>
              <a:t> in the given equation, we get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a(x</a:t>
            </a:r>
            <a:r>
              <a:rPr lang="en-US" sz="2400" baseline="30000" dirty="0">
                <a:ea typeface="+mn-lt"/>
                <a:cs typeface="+mn-lt"/>
              </a:rPr>
              <a:t>1/3</a:t>
            </a:r>
            <a:r>
              <a:rPr lang="en-US" sz="2400" dirty="0">
                <a:ea typeface="+mn-lt"/>
                <a:cs typeface="+mn-lt"/>
              </a:rPr>
              <a:t>)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+ b(x</a:t>
            </a:r>
            <a:r>
              <a:rPr lang="en-US" sz="2400" baseline="30000" dirty="0">
                <a:ea typeface="+mn-lt"/>
                <a:cs typeface="+mn-lt"/>
              </a:rPr>
              <a:t>1/3</a:t>
            </a:r>
            <a:r>
              <a:rPr lang="en-US" sz="2400" dirty="0">
                <a:ea typeface="+mn-lt"/>
                <a:cs typeface="+mn-lt"/>
              </a:rPr>
              <a:t>)</a:t>
            </a:r>
            <a:r>
              <a:rPr lang="en-US" sz="2400" baseline="30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 +c(x</a:t>
            </a:r>
            <a:r>
              <a:rPr lang="en-US" sz="2400" baseline="30000" dirty="0">
                <a:ea typeface="+mn-lt"/>
                <a:cs typeface="+mn-lt"/>
              </a:rPr>
              <a:t>1/3</a:t>
            </a:r>
            <a:r>
              <a:rPr lang="en-US" sz="2400" dirty="0">
                <a:ea typeface="+mn-lt"/>
                <a:cs typeface="+mn-lt"/>
              </a:rPr>
              <a:t>)  +d =0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ax +d = -(bx</a:t>
            </a:r>
            <a:r>
              <a:rPr lang="en-US" sz="2400" baseline="30000" dirty="0">
                <a:ea typeface="+mn-lt"/>
                <a:cs typeface="+mn-lt"/>
              </a:rPr>
              <a:t>2/3</a:t>
            </a:r>
            <a:r>
              <a:rPr lang="en-US" sz="2400" dirty="0">
                <a:ea typeface="+mn-lt"/>
                <a:cs typeface="+mn-lt"/>
              </a:rPr>
              <a:t> +cx</a:t>
            </a:r>
            <a:r>
              <a:rPr lang="en-US" sz="2400" baseline="30000" dirty="0">
                <a:ea typeface="+mn-lt"/>
                <a:cs typeface="+mn-lt"/>
              </a:rPr>
              <a:t>1/3</a:t>
            </a:r>
            <a:r>
              <a:rPr lang="en-US" sz="2400" dirty="0">
                <a:ea typeface="+mn-lt"/>
                <a:cs typeface="+mn-lt"/>
              </a:rPr>
              <a:t> )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(</a:t>
            </a:r>
            <a:r>
              <a:rPr lang="en-US" sz="2400" dirty="0" err="1">
                <a:ea typeface="+mn-lt"/>
                <a:cs typeface="+mn-lt"/>
              </a:rPr>
              <a:t>ax+d</a:t>
            </a:r>
            <a:r>
              <a:rPr lang="en-US" sz="2400" dirty="0">
                <a:ea typeface="+mn-lt"/>
                <a:cs typeface="+mn-lt"/>
              </a:rPr>
              <a:t>)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 = -(bx</a:t>
            </a:r>
            <a:r>
              <a:rPr lang="en-US" sz="2400" baseline="30000" dirty="0">
                <a:ea typeface="+mn-lt"/>
                <a:cs typeface="+mn-lt"/>
              </a:rPr>
              <a:t>2/3</a:t>
            </a:r>
            <a:r>
              <a:rPr lang="en-US" sz="2400" dirty="0">
                <a:ea typeface="+mn-lt"/>
                <a:cs typeface="+mn-lt"/>
              </a:rPr>
              <a:t> +cx</a:t>
            </a:r>
            <a:r>
              <a:rPr lang="en-US" sz="2400" baseline="30000" dirty="0">
                <a:ea typeface="+mn-lt"/>
                <a:cs typeface="+mn-lt"/>
              </a:rPr>
              <a:t>1/3</a:t>
            </a:r>
            <a:r>
              <a:rPr lang="en-US" sz="2400" dirty="0">
                <a:ea typeface="+mn-lt"/>
                <a:cs typeface="+mn-lt"/>
              </a:rPr>
              <a:t> )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br>
              <a:rPr lang="en-US" sz="2400" baseline="30000" dirty="0">
                <a:ea typeface="+mn-lt"/>
                <a:cs typeface="+mn-lt"/>
              </a:rPr>
            </a:br>
            <a:r>
              <a:rPr lang="en-US" sz="2400" baseline="30000" dirty="0">
                <a:ea typeface="+mn-lt"/>
                <a:cs typeface="+mn-lt"/>
              </a:rPr>
              <a:t>or, a3</a:t>
            </a:r>
            <a:r>
              <a:rPr lang="en-US" sz="2400" dirty="0">
                <a:ea typeface="+mn-lt"/>
                <a:cs typeface="+mn-lt"/>
              </a:rPr>
              <a:t> x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+ 3a</a:t>
            </a:r>
            <a:r>
              <a:rPr lang="en-US" sz="2400" baseline="30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 dx</a:t>
            </a:r>
            <a:r>
              <a:rPr lang="en-US" sz="2400" baseline="30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 +3ad</a:t>
            </a:r>
            <a:r>
              <a:rPr lang="en-US" sz="2400" baseline="30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 x + d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= -(b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x</a:t>
            </a:r>
            <a:r>
              <a:rPr lang="en-US" sz="2400" baseline="30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 +c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x -3bcx(</a:t>
            </a:r>
            <a:r>
              <a:rPr lang="en-US" sz="2400" dirty="0" err="1">
                <a:ea typeface="+mn-lt"/>
                <a:cs typeface="+mn-lt"/>
              </a:rPr>
              <a:t>ax+d</a:t>
            </a:r>
            <a:r>
              <a:rPr lang="en-US" sz="2400" dirty="0">
                <a:ea typeface="+mn-lt"/>
                <a:cs typeface="+mn-lt"/>
              </a:rPr>
              <a:t>))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or, a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x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+ x</a:t>
            </a:r>
            <a:r>
              <a:rPr lang="en-US" sz="2400" baseline="30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 (3a</a:t>
            </a:r>
            <a:r>
              <a:rPr lang="en-US" sz="2400" baseline="30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 d -3abc +b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) + x(3ad</a:t>
            </a:r>
            <a:r>
              <a:rPr lang="en-US" sz="2400" baseline="30000" dirty="0">
                <a:ea typeface="+mn-lt"/>
                <a:cs typeface="+mn-lt"/>
              </a:rPr>
              <a:t>2</a:t>
            </a:r>
            <a:r>
              <a:rPr lang="en-US" sz="2400" dirty="0">
                <a:ea typeface="+mn-lt"/>
                <a:cs typeface="+mn-lt"/>
              </a:rPr>
              <a:t> -3bcd +c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) +d</a:t>
            </a:r>
            <a:r>
              <a:rPr lang="en-US" sz="2400" baseline="30000" dirty="0">
                <a:ea typeface="+mn-lt"/>
                <a:cs typeface="+mn-lt"/>
              </a:rPr>
              <a:t>3</a:t>
            </a:r>
            <a:r>
              <a:rPr lang="en-US" sz="2400" dirty="0">
                <a:ea typeface="+mn-lt"/>
                <a:cs typeface="+mn-lt"/>
              </a:rPr>
              <a:t> =0</a:t>
            </a:r>
            <a:br>
              <a:rPr lang="en-US" sz="2400" dirty="0">
                <a:ea typeface="+mn-lt"/>
                <a:cs typeface="+mn-lt"/>
              </a:rPr>
            </a:br>
            <a:r>
              <a:rPr lang="en-US" sz="2400" dirty="0">
                <a:ea typeface="+mn-lt"/>
                <a:cs typeface="+mn-lt"/>
              </a:rPr>
              <a:t>This is the required equation.</a:t>
            </a:r>
            <a:br>
              <a:rPr lang="en-US" sz="2400" dirty="0">
                <a:ea typeface="+mn-lt"/>
                <a:cs typeface="+mn-lt"/>
              </a:rPr>
            </a:br>
            <a:br>
              <a:rPr lang="en-US" sz="2400" dirty="0">
                <a:ea typeface="+mn-lt"/>
                <a:cs typeface="+mn-lt"/>
              </a:rPr>
            </a:br>
            <a:endParaRPr lang="en-US" sz="24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346259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Gallery</vt:lpstr>
      <vt:lpstr>TRANSFORMATION OF EQUATIONS</vt:lpstr>
      <vt:lpstr>INTRODUCTION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88</cp:revision>
  <dcterms:created xsi:type="dcterms:W3CDTF">2016-01-13T19:04:32Z</dcterms:created>
  <dcterms:modified xsi:type="dcterms:W3CDTF">2022-06-17T14:01:09Z</dcterms:modified>
</cp:coreProperties>
</file>